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rchivo Black" charset="1" panose="020B0A03020202020B04"/>
      <p:regular r:id="rId16"/>
    </p:embeddedFont>
    <p:embeddedFont>
      <p:font typeface="Garet Bold" charset="1" panose="00000000000000000000"/>
      <p:regular r:id="rId17"/>
    </p:embeddedFont>
    <p:embeddedFont>
      <p:font typeface="Garet Light" charset="1" panose="00000000000000000000"/>
      <p:regular r:id="rId18"/>
    </p:embeddedFont>
    <p:embeddedFont>
      <p:font typeface="Arimo" charset="1" panose="020B0604020202020204"/>
      <p:regular r:id="rId19"/>
    </p:embeddedFont>
    <p:embeddedFont>
      <p:font typeface="Garet" charset="1" panose="00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https://nitkanexus.vercel.app" TargetMode="External" Type="http://schemas.openxmlformats.org/officeDocument/2006/relationships/hyperlink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79298" y="8311463"/>
            <a:ext cx="1880002" cy="946837"/>
          </a:xfrm>
          <a:custGeom>
            <a:avLst/>
            <a:gdLst/>
            <a:ahLst/>
            <a:cxnLst/>
            <a:rect r="r" b="b" t="t" l="l"/>
            <a:pathLst>
              <a:path h="946837" w="1880002">
                <a:moveTo>
                  <a:pt x="0" y="0"/>
                </a:moveTo>
                <a:lnTo>
                  <a:pt x="1880002" y="0"/>
                </a:lnTo>
                <a:lnTo>
                  <a:pt x="1880002" y="946837"/>
                </a:lnTo>
                <a:lnTo>
                  <a:pt x="0" y="9468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6019594"/>
            <a:ext cx="9373830" cy="370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48"/>
              </a:lnSpc>
              <a:spcBef>
                <a:spcPct val="0"/>
              </a:spcBef>
            </a:pPr>
            <a:r>
              <a:rPr lang="en-US" sz="2748" spc="-217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Your AI chatbot for all things Nitika!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8677224"/>
            <a:ext cx="3366096" cy="525882"/>
            <a:chOff x="0" y="0"/>
            <a:chExt cx="4488128" cy="70117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0"/>
              <a:ext cx="4488128" cy="3158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07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2B2B2B"/>
                  </a:solidFill>
                  <a:latin typeface="Garet Bold"/>
                  <a:ea typeface="Garet Bold"/>
                  <a:cs typeface="Garet Bold"/>
                  <a:sym typeface="Garet Bold"/>
                </a:rPr>
                <a:t>NAME OF PROJECT: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85369"/>
              <a:ext cx="4488128" cy="3158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07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2B2B2B"/>
                  </a:solidFill>
                  <a:latin typeface="Garet Light"/>
                  <a:ea typeface="Garet Light"/>
                  <a:cs typeface="Garet Light"/>
                  <a:sym typeface="Garet Light"/>
                </a:rPr>
                <a:t>AI Chatbot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394796" y="8677224"/>
            <a:ext cx="3366096" cy="525882"/>
            <a:chOff x="0" y="0"/>
            <a:chExt cx="4488128" cy="70117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0"/>
              <a:ext cx="4488128" cy="3158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07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2B2B2B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PRESENTED BY: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85369"/>
              <a:ext cx="4488128" cy="3158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07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2B2B2B"/>
                  </a:solidFill>
                  <a:latin typeface="Garet Light"/>
                  <a:ea typeface="Garet Light"/>
                  <a:cs typeface="Garet Light"/>
                  <a:sym typeface="Garet Light"/>
                </a:rPr>
                <a:t>Nitika Borkar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760892" y="8677224"/>
            <a:ext cx="3366096" cy="525882"/>
            <a:chOff x="0" y="0"/>
            <a:chExt cx="4488128" cy="70117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4488128" cy="3158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07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2B2B2B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PRESENTED TO: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385369"/>
              <a:ext cx="4488128" cy="3158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079"/>
                </a:lnSpc>
                <a:spcBef>
                  <a:spcPct val="0"/>
                </a:spcBef>
              </a:pPr>
              <a:r>
                <a:rPr lang="en-US" sz="1599">
                  <a:solidFill>
                    <a:srgbClr val="2B2B2B"/>
                  </a:solidFill>
                  <a:latin typeface="Garet Light"/>
                  <a:ea typeface="Garet Light"/>
                  <a:cs typeface="Garet Light"/>
                  <a:sym typeface="Garet Light"/>
                </a:rPr>
                <a:t>SAP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-370916" y="4743656"/>
            <a:ext cx="10773446" cy="1228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8490"/>
              </a:lnSpc>
              <a:spcBef>
                <a:spcPct val="0"/>
              </a:spcBef>
            </a:pPr>
            <a:r>
              <a:rPr lang="en-US" sz="10885" spc="-859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 NITIKANEXUS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715615" y="6495688"/>
            <a:ext cx="4488358" cy="496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4"/>
              </a:lnSpc>
            </a:pPr>
            <a:r>
              <a:rPr lang="en-US" sz="2788" u="sng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  <a:hlinkClick r:id="rId5" tooltip="https://nitkanexus.vercel.app"/>
              </a:rPr>
              <a:t>https://nitkanexus.vercel.app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6486799" y="4158382"/>
            <a:ext cx="9145494" cy="985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4"/>
              </a:lnSpc>
            </a:pPr>
            <a:r>
              <a:rPr lang="en-US" sz="7374" spc="-582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You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666924" y="2235549"/>
            <a:ext cx="7203393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8"/>
              </a:lnSpc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66924" y="3497503"/>
            <a:ext cx="16801075" cy="4080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NitikaN</a:t>
            </a:r>
            <a:r>
              <a:rPr lang="en-US" sz="2099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exus is a personalized, AI-powered chatbot named after its creator, Nitika. It is designed to engage users with intelligent, responsive conversations, providing helpful information, answering queries, and offering support in a manner that feels uniquely tailored to the user.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The chatbot leverages advanced natural language processing (NLP) techniques to understand user intent, making it versatile in handling a wide range of topics.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The project showcases integration between a React frontend and a python backend, hosted on Vercel and Heroku, respectively.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674146" y="927831"/>
            <a:ext cx="7203393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8"/>
              </a:lnSpc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Tech Stack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9770" y="1994693"/>
            <a:ext cx="17613854" cy="6680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Frontend: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React: For building a dynamic and responsive user interface.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CSS: Custom styling to ensure a clean, modern look and feel.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Vercel: For seamless deployment and hosting of the frontend application.</a:t>
            </a:r>
          </a:p>
          <a:p>
            <a:pPr algn="l">
              <a:lnSpc>
                <a:spcPts val="2939"/>
              </a:lnSpc>
            </a:pPr>
          </a:p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Backend: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Python &amp; Flask: A lightweight framework for serving the backend API, handling requests, and managing the chatbot's core logic.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OpenAI API: Utilized for accessing advanced GPT models to power the chatbot's conversational capabilities.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LangChain: Integrated to manage the chaining of LLM calls and context management, enhancing the chatbot’s ability to handle multi-turn conversations.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Retrieval-Augmented Generation (RAG): Implemented to combine real-time data retrieval with LLM outputs, enabling more accurate and context-rich responses.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Heroku: For hosting the backend, ensuring reliable performance and easy scalability.</a:t>
            </a:r>
          </a:p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Data Management:</a:t>
            </a:r>
          </a:p>
          <a:p>
            <a:pPr algn="l" marL="453388" indent="-226694" lvl="1">
              <a:lnSpc>
                <a:spcPts val="2939"/>
              </a:lnSpc>
              <a:buFont typeface="Arial"/>
              <a:buChar char="•"/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Vector Stores: Used for storing and retrieving embeddings that represent the chatbot’s knowledge base, enabling efficient and accurate information retrieval during conversations.</a:t>
            </a:r>
          </a:p>
          <a:p>
            <a:pPr algn="l">
              <a:lnSpc>
                <a:spcPts val="293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5370012" y="4158382"/>
            <a:ext cx="9145494" cy="985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4"/>
              </a:lnSpc>
            </a:pPr>
            <a:r>
              <a:rPr lang="en-US" sz="7374" spc="-582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User Interface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D3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60960"/>
            <a:ext cx="18288000" cy="10165080"/>
          </a:xfrm>
          <a:custGeom>
            <a:avLst/>
            <a:gdLst/>
            <a:ahLst/>
            <a:cxnLst/>
            <a:rect r="r" b="b" t="t" l="l"/>
            <a:pathLst>
              <a:path h="10165080" w="18288000">
                <a:moveTo>
                  <a:pt x="0" y="0"/>
                </a:moveTo>
                <a:lnTo>
                  <a:pt x="18288000" y="0"/>
                </a:lnTo>
                <a:lnTo>
                  <a:pt x="18288000" y="10165080"/>
                </a:lnTo>
                <a:lnTo>
                  <a:pt x="0" y="101650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D3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57150"/>
            <a:ext cx="18584339" cy="10337539"/>
          </a:xfrm>
          <a:custGeom>
            <a:avLst/>
            <a:gdLst/>
            <a:ahLst/>
            <a:cxnLst/>
            <a:rect r="r" b="b" t="t" l="l"/>
            <a:pathLst>
              <a:path h="10337539" w="18584339">
                <a:moveTo>
                  <a:pt x="0" y="0"/>
                </a:moveTo>
                <a:lnTo>
                  <a:pt x="18584339" y="0"/>
                </a:lnTo>
                <a:lnTo>
                  <a:pt x="18584339" y="10337539"/>
                </a:lnTo>
                <a:lnTo>
                  <a:pt x="0" y="103375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D3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1" t="0" r="-981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2498377" y="2268910"/>
            <a:ext cx="12950709" cy="5855973"/>
          </a:xfrm>
          <a:custGeom>
            <a:avLst/>
            <a:gdLst/>
            <a:ahLst/>
            <a:cxnLst/>
            <a:rect r="r" b="b" t="t" l="l"/>
            <a:pathLst>
              <a:path h="5855973" w="12950709">
                <a:moveTo>
                  <a:pt x="0" y="0"/>
                </a:moveTo>
                <a:lnTo>
                  <a:pt x="12950709" y="0"/>
                </a:lnTo>
                <a:lnTo>
                  <a:pt x="12950709" y="5855973"/>
                </a:lnTo>
                <a:lnTo>
                  <a:pt x="0" y="58559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93901" y="602816"/>
            <a:ext cx="11253232" cy="985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74"/>
              </a:lnSpc>
            </a:pPr>
            <a:r>
              <a:rPr lang="en-US" sz="7374" spc="-582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System Architecture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6152" y="1094739"/>
            <a:ext cx="7203393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8"/>
              </a:lnSpc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Deployement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56152" y="2776205"/>
            <a:ext cx="7983885" cy="190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1. Backend Deployment (Heroku)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Setup: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Heroku Account &amp; CLI: Created account and installed CLI.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Configuration Files: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Procfile: Defines how to run the application.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requirements.txt: Lists Python dependencies.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56152" y="5364065"/>
            <a:ext cx="9702098" cy="378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Process: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Initialize Git: Ensure project is in Git.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Create &amp; Deploy: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heroku create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git push heroku main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Migrate &amp; Monitor: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heroku run python manage.py migrate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heroku logs --tail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Post-Deployment: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Environment Variables &amp; Add-ons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435269" y="2666099"/>
            <a:ext cx="6852731" cy="378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Frontend Deployment (Vercel)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Setup: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Vercel Account &amp; Repository: Linked GitHub repo.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Process: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Automatic Deployments: On push to main.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Manual Deployment: Deploy via Vercel dashboard if needed.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Post-Deployment:</a:t>
            </a:r>
          </a:p>
          <a:p>
            <a:pPr algn="l">
              <a:lnSpc>
                <a:spcPts val="2499"/>
              </a:lnSpc>
              <a:spcBef>
                <a:spcPct val="0"/>
              </a:spcBef>
            </a:pPr>
            <a:r>
              <a:rPr lang="en-US" sz="2499" spc="-197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Domain Configuration &amp; Environment Variables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DAGOMdc34cE</dc:identifier>
  <dcterms:modified xsi:type="dcterms:W3CDTF">2011-08-01T06:04:30Z</dcterms:modified>
  <cp:revision>1</cp:revision>
  <dc:title>SAP Project Documentation Slides</dc:title>
</cp:coreProperties>
</file>

<file path=docProps/thumbnail.jpeg>
</file>